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822C0-A17C-D847-96EF-9418C6385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8AA21D-12DB-A645-B7D2-95D258717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2F0B92-8702-2348-B35B-E437F26E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0A2D3A-F96C-0541-946F-8A0AED88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DF08-E943-D048-9337-76C8720E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95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2CF6F-28D1-9C44-9F5A-45DA578E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4C4181-ACEA-4748-8F00-EEB567E13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27963C-A31A-F042-AA92-9A4A8FB0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7B0692-165C-BC4D-8988-81F0D22C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FD8D48-2D91-ED46-A7A0-63CC4F8A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09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A99F928-71BD-E740-A5C9-19716608B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7680A8-C6BC-DE4E-9412-6D42904B5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246B21-A628-A64A-B622-DE2E7DAC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CDCECB-2ABC-DF42-BED3-BA978DAA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0D199A-3B26-8E4E-AF7E-5AD13080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752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1F5F0-C4A3-4646-8697-2A86E72A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DBCBD9-DA10-DA49-81BA-5C7FA855E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4E23C7-CDCA-4E4E-86CD-A0A72A58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06D0E4-C5E9-1441-99F8-8CBCB995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3966DE-56D4-9848-B761-53B9D125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012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AFD5D-BDA1-C541-88E4-574B9167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ABFCF2-03DB-4D47-BE21-9606EFB8A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3BC675-DE08-9B45-8875-38207655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4D561-F6A3-CD4A-8CC4-730E41DE4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64D127-4732-B44D-9F2A-C20D9D6A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949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76669-14D6-4040-BC9D-92807B7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B7747-7C09-AE48-B3C8-7DA52B5C6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4109F6-4750-1847-9CE6-5685F7B4A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A36EF9-2105-C84C-8F32-9937BA51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A9DBAC-4043-FE43-928B-97B8BF4A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000645-11D6-D045-B5B9-C05040C2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29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B1635-8D23-7645-A33E-C84E0431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165A5-3CE7-1F4F-BFC9-1E49FC70B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F09616-2F6C-8B49-968C-A45DD478F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1C572B-C3A0-7E4D-B8BE-0ED6FC852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67257C5-9F5C-CF42-9E65-5E01D7193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22708C-2D17-244F-87D6-D5FEBBDE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03DC95C-26D3-0249-9194-3FE653EE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2DCFF5-ACE1-784A-82A4-A1ADA1A5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189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2E6AE-4203-354B-AC1E-8B861541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E4F8FE-D529-EB43-BCE9-9B52A123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61540A-3620-4140-BCD1-7B301C84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E1ED4A-E5B4-4640-868A-99B3F91B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0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D91255-B63F-484F-9E52-775E0458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04FA49-8A0C-224B-84E4-A6E50973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7ED947-00EF-294A-853C-0C05AEA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84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0CE4C-D330-504A-BDA4-4DBE51C6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1BBEE-EF5E-944C-9303-763D080E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4A0E5D-1541-8244-B6CE-5CB62A781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DF9F84-A8DC-1E4C-AE77-C26D469B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8D5E6C-47E5-8049-9A6E-4AEA6F73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0D8640-EB01-8943-83FB-DBD45299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57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AE3D0-7A5D-734D-86D6-555DE207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D05D52-5702-384B-AF65-D273BBCA7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81A19D-1EE9-3B45-A321-EF5E565C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F658C0-D84D-6943-8EC6-2E1402AC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3FB50E-266A-AC40-B886-B5014C61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83BEB-E196-954C-BC42-46E04FE7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329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7953BD-968C-A54A-BD08-CF97B749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3AC123-6D0C-4641-8095-1A31BEB26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4549E7-B7B2-0145-BD72-6E96200B0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34A0-8BCE-464E-9CFE-29EA85384761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625D7B-8C36-F443-9DA3-392A909B9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16226-8399-584A-9007-3118C2570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06FD-8524-3641-BA98-EFA83B65A9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771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566CF-535E-DF41-A8B3-4F8C74912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金融創新期末報告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272C7A-2750-9844-9B8D-824384413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智慧新聞助理功能更新</a:t>
            </a:r>
            <a:endParaRPr kumimoji="1" lang="en-US" altLang="zh-TW" dirty="0"/>
          </a:p>
          <a:p>
            <a:r>
              <a:rPr kumimoji="1" lang="en-US" altLang="zh-TW" dirty="0"/>
              <a:t>R08723060 </a:t>
            </a:r>
            <a:r>
              <a:rPr kumimoji="1" lang="zh-TW" altLang="en-US" dirty="0"/>
              <a:t>吳天友</a:t>
            </a:r>
          </a:p>
        </p:txBody>
      </p:sp>
    </p:spTree>
    <p:extLst>
      <p:ext uri="{BB962C8B-B14F-4D97-AF65-F5344CB8AC3E}">
        <p14:creationId xmlns:p14="http://schemas.microsoft.com/office/powerpoint/2010/main" val="352431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DB0A7-D9D2-5541-948C-04E78696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智慧新聞助理前後比較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6A37A-8C3B-DD43-A8FC-9A2536C6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86" y="1825625"/>
            <a:ext cx="5678214" cy="4351338"/>
          </a:xfrm>
        </p:spPr>
        <p:txBody>
          <a:bodyPr/>
          <a:lstStyle/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已完成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投組新聞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焦點新聞、推特、推特重要人物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投組價格資訊</a:t>
            </a:r>
          </a:p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未完成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外接投組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輸出資料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隨手紀錄</a:t>
            </a:r>
          </a:p>
          <a:p>
            <a:pPr lvl="1"/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歷史搜索</a:t>
            </a:r>
          </a:p>
          <a:p>
            <a:endParaRPr kumimoji="1" lang="zh-TW" alt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 descr="001001.png">
            <a:extLst>
              <a:ext uri="{FF2B5EF4-FFF2-40B4-BE49-F238E27FC236}">
                <a16:creationId xmlns:a16="http://schemas.microsoft.com/office/drawing/2014/main" id="{DF0569B8-CCFE-D64A-B7E2-FA1BBDE9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91" y="1510620"/>
            <a:ext cx="3778250" cy="52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822642F-CCCB-474C-BB1C-076284D490E7}"/>
              </a:ext>
            </a:extLst>
          </p:cNvPr>
          <p:cNvSpPr txBox="1"/>
          <p:nvPr/>
        </p:nvSpPr>
        <p:spPr>
          <a:xfrm>
            <a:off x="420414" y="250793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Kaiti TC" panose="02010600040101010101" pitchFamily="2" charset="-120"/>
                <a:ea typeface="Kaiti TC" panose="02010600040101010101" pitchFamily="2" charset="-120"/>
              </a:rPr>
              <a:t>主要成果</a:t>
            </a:r>
            <a:endParaRPr lang="en-US" altLang="zh-TW" sz="4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306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15280-6C6D-DA47-8993-3C18C589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4467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將封閉的智慧新聞助理轉為開放</a:t>
            </a:r>
            <a:endParaRPr kumimoji="1" lang="zh-TW" altLang="en-US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23BBB0-91A3-8646-B648-52AC11FB53EA}"/>
              </a:ext>
            </a:extLst>
          </p:cNvPr>
          <p:cNvSpPr txBox="1">
            <a:spLocks/>
          </p:cNvSpPr>
          <p:nvPr/>
        </p:nvSpPr>
        <p:spPr>
          <a:xfrm>
            <a:off x="1984485" y="1645473"/>
            <a:ext cx="7886700" cy="5293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下載資料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：可將目前介面所有資料一鍵打包</a:t>
            </a:r>
          </a:p>
          <a:p>
            <a:pPr algn="ctr"/>
            <a:r>
              <a:rPr lang="en" altLang="zh-TW" dirty="0">
                <a:latin typeface="Kaiti TC" panose="02010600040101010101" pitchFamily="2" charset="-120"/>
                <a:ea typeface="Kaiti TC" panose="02010600040101010101" pitchFamily="2" charset="-120"/>
              </a:rPr>
              <a:t>API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連接：以</a:t>
            </a:r>
            <a:r>
              <a:rPr lang="en" altLang="zh-TW" dirty="0">
                <a:latin typeface="Kaiti TC" panose="02010600040101010101" pitchFamily="2" charset="-120"/>
                <a:ea typeface="Kaiti TC" panose="02010600040101010101" pitchFamily="2" charset="-120"/>
              </a:rPr>
              <a:t>API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串接投資組合清單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665C85A-85EA-BA44-B0ED-2E86094DEC1A}"/>
              </a:ext>
            </a:extLst>
          </p:cNvPr>
          <p:cNvSpPr/>
          <p:nvPr/>
        </p:nvSpPr>
        <p:spPr>
          <a:xfrm>
            <a:off x="4248373" y="2943742"/>
            <a:ext cx="2803490" cy="3211826"/>
          </a:xfrm>
          <a:prstGeom prst="round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40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Kaiti TC" panose="02010600040101010101" pitchFamily="2" charset="-120"/>
                <a:ea typeface="Kaiti TC" panose="02010600040101010101" pitchFamily="2" charset="-120"/>
                <a:cs typeface="+mj-cs"/>
                <a:sym typeface="Helvetica"/>
              </a:rPr>
              <a:t>智慧助理</a:t>
            </a:r>
            <a:endParaRPr kumimoji="0" lang="en-US" altLang="zh-TW" sz="4400" b="1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Kaiti TC" panose="02010600040101010101" pitchFamily="2" charset="-120"/>
              <a:ea typeface="Kaiti TC" panose="02010600040101010101" pitchFamily="2" charset="-120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dirty="0"/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燕尾形向右箭號 5">
            <a:extLst>
              <a:ext uri="{FF2B5EF4-FFF2-40B4-BE49-F238E27FC236}">
                <a16:creationId xmlns:a16="http://schemas.microsoft.com/office/drawing/2014/main" id="{92CFDC70-615C-F04B-91F5-80DBC2EBC7CA}"/>
              </a:ext>
            </a:extLst>
          </p:cNvPr>
          <p:cNvSpPr/>
          <p:nvPr/>
        </p:nvSpPr>
        <p:spPr>
          <a:xfrm>
            <a:off x="7433701" y="4071442"/>
            <a:ext cx="1175658" cy="855932"/>
          </a:xfrm>
          <a:prstGeom prst="notch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輸出</a:t>
            </a:r>
          </a:p>
        </p:txBody>
      </p:sp>
      <p:sp>
        <p:nvSpPr>
          <p:cNvPr id="7" name="燕尾形向右箭號 6">
            <a:extLst>
              <a:ext uri="{FF2B5EF4-FFF2-40B4-BE49-F238E27FC236}">
                <a16:creationId xmlns:a16="http://schemas.microsoft.com/office/drawing/2014/main" id="{41633F9F-72F8-1248-A8F1-B47A68D83D72}"/>
              </a:ext>
            </a:extLst>
          </p:cNvPr>
          <p:cNvSpPr/>
          <p:nvPr/>
        </p:nvSpPr>
        <p:spPr>
          <a:xfrm>
            <a:off x="2781314" y="4121685"/>
            <a:ext cx="1187381" cy="855932"/>
          </a:xfrm>
          <a:prstGeom prst="notched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109723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輸入</a:t>
            </a:r>
          </a:p>
        </p:txBody>
      </p:sp>
    </p:spTree>
    <p:extLst>
      <p:ext uri="{BB962C8B-B14F-4D97-AF65-F5344CB8AC3E}">
        <p14:creationId xmlns:p14="http://schemas.microsoft.com/office/powerpoint/2010/main" val="216521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96202-E798-1E43-A335-D980F0F8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客製化智慧新聞助理</a:t>
            </a:r>
            <a:endParaRPr kumimoji="1" lang="zh-TW" altLang="en-US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733DC1B-5269-CF4B-ADBC-10D0E13B8348}"/>
              </a:ext>
            </a:extLst>
          </p:cNvPr>
          <p:cNvSpPr txBox="1">
            <a:spLocks/>
          </p:cNvSpPr>
          <p:nvPr/>
        </p:nvSpPr>
        <p:spPr>
          <a:xfrm>
            <a:off x="1910912" y="1690688"/>
            <a:ext cx="7886700" cy="5293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歷史紀錄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：可供使用者查詢所有的足跡，包括點擊、查詢記錄等等，也可透過歷史紀錄更新隨手記，記下新的想法</a:t>
            </a:r>
          </a:p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隨手記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：可讓使用者在閱讀新聞之餘，能夠記下心得以及重點，再藉由查看歷史紀錄回顧當初的想法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225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8AC2D1-BC93-4E4D-BCC1-433D3147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2" y="0"/>
            <a:ext cx="11799580" cy="681753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32680DB-63AF-F249-8392-900111C6DB1F}"/>
              </a:ext>
            </a:extLst>
          </p:cNvPr>
          <p:cNvSpPr/>
          <p:nvPr/>
        </p:nvSpPr>
        <p:spPr>
          <a:xfrm>
            <a:off x="6589986" y="620110"/>
            <a:ext cx="399393" cy="283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BE7F93A-3334-834F-9248-D698C6ACA868}"/>
              </a:ext>
            </a:extLst>
          </p:cNvPr>
          <p:cNvSpPr/>
          <p:nvPr/>
        </p:nvSpPr>
        <p:spPr>
          <a:xfrm>
            <a:off x="7535917" y="1713186"/>
            <a:ext cx="3573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3392483-EA19-5D47-B1EF-38B40D8A8F72}"/>
              </a:ext>
            </a:extLst>
          </p:cNvPr>
          <p:cNvSpPr/>
          <p:nvPr/>
        </p:nvSpPr>
        <p:spPr>
          <a:xfrm>
            <a:off x="6989379" y="620110"/>
            <a:ext cx="294290" cy="283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97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E26E8E-8F86-5549-A7CF-33F87D7B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85" y="219573"/>
            <a:ext cx="10115988" cy="64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2839F5-FED8-6E4B-A9FB-9558B1A6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" y="0"/>
            <a:ext cx="1173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9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151</Words>
  <Application>Microsoft Macintosh PowerPoint</Application>
  <PresentationFormat>寬螢幕</PresentationFormat>
  <Paragraphs>28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Kaiti TC</vt:lpstr>
      <vt:lpstr>Arial</vt:lpstr>
      <vt:lpstr>Calibri</vt:lpstr>
      <vt:lpstr>Calibri Light</vt:lpstr>
      <vt:lpstr>Office 佈景主題</vt:lpstr>
      <vt:lpstr>金融創新期末報告</vt:lpstr>
      <vt:lpstr>智慧新聞助理前後比較</vt:lpstr>
      <vt:lpstr>PowerPoint 簡報</vt:lpstr>
      <vt:lpstr>將封閉的智慧新聞助理轉為開放</vt:lpstr>
      <vt:lpstr>客製化智慧新聞助理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金融創新期末報告</dc:title>
  <dc:creator>Microsoft Office User</dc:creator>
  <cp:lastModifiedBy>Microsoft Office User</cp:lastModifiedBy>
  <cp:revision>6</cp:revision>
  <dcterms:created xsi:type="dcterms:W3CDTF">2020-12-27T07:49:51Z</dcterms:created>
  <dcterms:modified xsi:type="dcterms:W3CDTF">2020-12-29T09:17:33Z</dcterms:modified>
</cp:coreProperties>
</file>